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vkononov.narod.ru/images/semya_brak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Сказка «Колобок».</a:t>
            </a:r>
            <a:endParaRPr lang="ru-RU" dirty="0"/>
          </a:p>
        </p:txBody>
      </p:sp>
      <p:pic>
        <p:nvPicPr>
          <p:cNvPr id="24578" name="Picture 2" descr="https://opt.detskoelukoshko.ru/wa-data/public/shop/products/28/70/47028/images/34183/34183.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868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Дюймовочка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Летучий корабль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722363"/>
            <a:ext cx="8458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Дмитриев Сергей, сын священнослужителя, и Марина Семенова решили пожениться. Будучи людьми верующими и прислушиваясь к совету своих родителей, они решили заключить брак с помощью церковного обряда. После этого они отправились в свадебное путешествие. По приезде в один из населённых пунктов молодожены обратились в гостиницу с просьбой предоставить им номер на двоих. Администратор гостиницы, не найдя в паспорте штампа о регистрации брака, поселила их в разные номера, сказав, что в соответствии с внутренними правилами гостиницы вместе могут быть поселены только супруги.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Правомерны ли действия администратора гостиницы?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1097651"/>
            <a:ext cx="8991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заключении брака Сергей Павлов сразу признался жене, что он с детства не любит мыть посуду, и попросил Женю взять раз и навсегда эту обязанность на себя. В период эпидемии гриппа Женя тяжело заболела, и посуда несколько дней оставалась немытой. На просьбу жены навести порядок, Сергей отвечал, что это не его обязанность, да и не умеет он мыть посуду, поскольку в их семье этим занималась мама.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Оцените эту ситуацию с точки зрения личных прав и обязанностей супругов.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Повторительно-обобщающий урок по теме</a:t>
            </a:r>
            <a:br>
              <a:rPr lang="ru-RU" sz="4800" dirty="0" smtClean="0"/>
            </a:br>
            <a:r>
              <a:rPr lang="ru-RU" sz="4800" dirty="0" smtClean="0"/>
              <a:t> Семейное право.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 smtClean="0"/>
              <a:t>каком понятии идет речь?</a:t>
            </a:r>
            <a:br>
              <a:rPr lang="ru-RU" dirty="0" smtClean="0"/>
            </a:br>
            <a:r>
              <a:rPr lang="ru-RU" dirty="0" smtClean="0"/>
              <a:t>Дайте правильное определение.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10000" dirty="0" smtClean="0">
                <a:solidFill>
                  <a:srgbClr val="FF0000"/>
                </a:solidFill>
              </a:rPr>
              <a:t>?</a:t>
            </a:r>
            <a:r>
              <a:rPr lang="ru-RU" sz="10000" dirty="0" smtClean="0"/>
              <a:t> – возникающие между гражданами из брака; т. е. личные и связанные с ними; регулирующих семейные отношения; имущественные отношения; родства; усыновления; принятия детей; система правовых норм; в семью на воспитание. </a:t>
            </a:r>
            <a:endParaRPr lang="ru-RU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Семейное право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4478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Семейное право – система правовых норм, регулирующих семейные отношения, т. е. личные и связанные с ними имущественные отношения, возникающие между гражданами из брака, родства, усыновления, принятия детей в семью на воспитание.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семейно-брачных отношений</a:t>
            </a:r>
            <a:endParaRPr lang="ru-RU" dirty="0"/>
          </a:p>
        </p:txBody>
      </p:sp>
      <p:pic>
        <p:nvPicPr>
          <p:cNvPr id="1026" name="Picture 2" descr="https://img1.liveinternet.ru/images/attach/d/0/138/46/138046277_6098670_foto7_vospitanie_detei_slavyan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3058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Правовые задачи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143000"/>
            <a:ext cx="82296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</a:rPr>
              <a:t>Задача 1. </a:t>
            </a:r>
          </a:p>
          <a:p>
            <a:pPr algn="just"/>
            <a:r>
              <a:rPr lang="ru-RU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период брака Олег создал свою фирму. Во время бракоразводного процесса его супруга Ирина предъявила исковое заявление о разделе имущества фирмы, принадлежащей Олегу.</a:t>
            </a:r>
          </a:p>
          <a:p>
            <a:pPr algn="just"/>
            <a:r>
              <a:rPr lang="ru-RU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Олег возражал ссылаясь на то, что Ирина во время брака не работала и занималась только ведением домашнего хозяйства.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 рамках какого процесса будет рассматриваться данное дело?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Нормы какой отрасли права будут применены  для разрешения данного спора?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Должен ли суд удовлетворить заявление Ирины? Ответ поясните.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762000"/>
            <a:ext cx="8458200" cy="672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Граждане РФ Екатерина и Михаил решили заключить брачный договор. Михаил настаивал на включение в договор пункта о том, что чтобы жена обязательно сообщала ему о всех своих телефонных разговорах, рассказывала их содержание, а также содержание почтовых, телефонных и прочих сообщениях. Нотариус отказался удостоверить данный  брачный договор. </a:t>
            </a:r>
            <a:r>
              <a:rPr lang="ru-RU" sz="3200" b="1" dirty="0" smtClean="0">
                <a:solidFill>
                  <a:srgbClr val="FF0000"/>
                </a:solidFill>
              </a:rPr>
              <a:t>Правомерны ли действия нотариуса? Ответ поясните. Назовите любые два аспекта, которые могут быть определены брачным договоре.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457200"/>
            <a:ext cx="8534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latin typeface="Calibri" panose="020F0502020204030204" pitchFamily="34" charset="0"/>
              </a:rPr>
              <a:t>Возможно, это знают не все, но традиция надевать во время свадьбы супругу кольцо на палец идёт из Древнего Рима. Там кольцо надевали рабу, чтобы показать: теперь он лишён свободы и стал собственностью господина. Обряд-то, конечно, красивый. Подъезжает эскорт машин. Празднично одетые молодые по пушистому ковру входят во Дворец. И наконец, торжественное: "Именем РФ объявляю вас мужем и женой!" Свершилось! Он надевает кольцо ей: и делает своей собственностью. Она надевает кольцо ему: и делает его своей собственностью. А печальное событие, оформляющее этот акт насильственного лишения свободы, называется свадьбой!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800601"/>
            <a:ext cx="8534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40-летний Василий Егоров 28 сентября 1997 года зарегистрировал брак со Светланой Дмитриевой (26 лет).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Вскоре у него обнаружили СПИД. В результате проверки выяснилось, что его жена Светлана также является носителем ВИЧ-инфекции, и вероятнее всего Егоров заразился именно от неё.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 мая 1998 года В.Д.Егоров умер.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Дочь Егорова от первого брака Елизавета Розенберг обратилась в суд с требованием о признании брака своего отца и Дмитриевой недействительным по основанию п.3 ст.15 СК РФ.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ли быть удовлетворено требование Е.Розенберг?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641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Повторительно-обобщающий урок по теме  Семейное право.</vt:lpstr>
      <vt:lpstr> О каком понятии идет речь? Дайте правильное определение. </vt:lpstr>
      <vt:lpstr>Семейное право</vt:lpstr>
      <vt:lpstr>История семейно-брачных отношений</vt:lpstr>
      <vt:lpstr>Правовые задачи</vt:lpstr>
      <vt:lpstr>Задача 2</vt:lpstr>
      <vt:lpstr>Слайд 8</vt:lpstr>
      <vt:lpstr>Задача 3</vt:lpstr>
      <vt:lpstr>Сказка «Колобок».</vt:lpstr>
      <vt:lpstr>Дюймовочка</vt:lpstr>
      <vt:lpstr>Летучий корабль</vt:lpstr>
      <vt:lpstr>Задача 5</vt:lpstr>
      <vt:lpstr>Задача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20</cp:revision>
  <dcterms:created xsi:type="dcterms:W3CDTF">2019-02-11T14:12:08Z</dcterms:created>
  <dcterms:modified xsi:type="dcterms:W3CDTF">2019-02-13T14:22:40Z</dcterms:modified>
</cp:coreProperties>
</file>