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485" autoAdjust="0"/>
  </p:normalViewPr>
  <p:slideViewPr>
    <p:cSldViewPr>
      <p:cViewPr>
        <p:scale>
          <a:sx n="90" d="100"/>
          <a:sy n="90" d="100"/>
        </p:scale>
        <p:origin x="-87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9106F2-8358-4C90-A471-AA3BAC94BE4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18B6AD-06B3-4552-A33D-CA331957F4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44824"/>
            <a:ext cx="7772400" cy="29664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Художник нарисовал улицу, но вот незадача: допустил в рисунке 5 ошибок. Сможете найти?</a:t>
            </a:r>
          </a:p>
        </p:txBody>
      </p:sp>
      <p:pic>
        <p:nvPicPr>
          <p:cNvPr id="3" name="Picture 2" descr="https://twizz.ru/wp-content/uploads/2018/09/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/>
              <a:t>У троллейбуса не хватает одной штанги.</a:t>
            </a:r>
          </a:p>
          <a:p>
            <a:pPr fontAlgn="base"/>
            <a:r>
              <a:rPr lang="ru-RU" sz="3600" b="1" dirty="0"/>
              <a:t>У светофора 2 огня, а должно быть 3.</a:t>
            </a:r>
          </a:p>
          <a:p>
            <a:pPr fontAlgn="base"/>
            <a:r>
              <a:rPr lang="ru-RU" sz="3600" b="1" dirty="0"/>
              <a:t>Номер дома тоже неправильный — нулевых домов не бывает.</a:t>
            </a:r>
          </a:p>
          <a:p>
            <a:pPr fontAlgn="base"/>
            <a:r>
              <a:rPr lang="ru-RU" sz="3600" b="1" dirty="0"/>
              <a:t>Машины едут не в том направлении, как при левостороннем. А у нас правостороннее.</a:t>
            </a:r>
          </a:p>
          <a:p>
            <a:pPr fontAlgn="base"/>
            <a:r>
              <a:rPr lang="ru-RU" sz="3600" b="1" dirty="0"/>
              <a:t>Ну и дата — 31 сентября быть не может.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Перед вами портреты известных русских полководцев. Назовите их имена по порядку.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Раунд 4.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. Святослав князь 942 – 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9. Петр I Великий (1672 – 17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7280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3. Румянцев Петр Александрович (1725 - 179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2000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op10a.ru/wp-content/uploads/2020/01/e5a54c8d02b0625e243522148cea3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76064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0 великих полковод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968552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/>
              <a:t>1. Святослав</a:t>
            </a:r>
            <a:br>
              <a:rPr lang="ru-RU" sz="6600" b="1" dirty="0" smtClean="0"/>
            </a:br>
            <a:r>
              <a:rPr lang="ru-RU" sz="6600" b="1" dirty="0" smtClean="0"/>
              <a:t>2.Петр </a:t>
            </a:r>
            <a:r>
              <a:rPr lang="en-US" sz="6600" b="1" dirty="0" smtClean="0"/>
              <a:t>I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3. Румянцев П.А.</a:t>
            </a:r>
            <a:br>
              <a:rPr lang="ru-RU" sz="6600" b="1" dirty="0" smtClean="0"/>
            </a:br>
            <a:r>
              <a:rPr lang="ru-RU" sz="6600" b="1" dirty="0" smtClean="0"/>
              <a:t>4.Суворов А.В.</a:t>
            </a:r>
            <a:br>
              <a:rPr lang="ru-RU" sz="6600" b="1" dirty="0" smtClean="0"/>
            </a:br>
            <a:r>
              <a:rPr lang="ru-RU" sz="6600" b="1" dirty="0" smtClean="0"/>
              <a:t>5. А. Невский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9600" dirty="0" smtClean="0"/>
              <a:t>АУКЦИОН</a:t>
            </a:r>
          </a:p>
          <a:p>
            <a:pPr algn="ctr">
              <a:buNone/>
            </a:pP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Раунд 5. 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ib-nl.ekb.muzkult.ru/media/2019/03/22/1260310897/b4f00832252154dc6fa577b9a335a3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048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 США продаются кроссовки фирмы "</a:t>
            </a:r>
            <a:r>
              <a:rPr lang="ru-RU" sz="4000" dirty="0" err="1"/>
              <a:t>Рибок</a:t>
            </a:r>
            <a:r>
              <a:rPr lang="ru-RU" sz="4000" dirty="0"/>
              <a:t>" оригинальной сборки: правый ботинок сделан в Тайване, а левый — в Таиланде. Тем самым фирма значительно снизила свои убытки.</a:t>
            </a:r>
          </a:p>
          <a:p>
            <a:r>
              <a:rPr lang="ru-RU" sz="4000" dirty="0"/>
              <a:t>Внимание вопрос: Из-за чего фирма несла убытки?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Ответ: из-за воровства обуви с фабрик готовой продукции.</a:t>
            </a:r>
          </a:p>
        </p:txBody>
      </p:sp>
      <p:pic>
        <p:nvPicPr>
          <p:cNvPr id="33794" name="Picture 2" descr="Vector illustration of cartoon thief - 18210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54006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08912" cy="5704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В ЮАР, в окрестностях небольшого городка </a:t>
            </a:r>
            <a:r>
              <a:rPr lang="ru-RU" sz="3600" b="1" dirty="0" err="1"/>
              <a:t>Апингтон</a:t>
            </a:r>
            <a:r>
              <a:rPr lang="ru-RU" sz="3600" b="1" dirty="0"/>
              <a:t>, разбиты роскошные виноградники. Во время уборки созревших ягод их целыми самосвалами свозят на большие, размером с футбольное поле, площадки из бетона, да так там и оставляют.</a:t>
            </a:r>
          </a:p>
          <a:p>
            <a:r>
              <a:rPr lang="ru-RU" sz="3600" b="1" dirty="0"/>
              <a:t>Внимание вопрос: А зачем?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grizun-off.ru/wp-content/uploads/6/c/7/6c72dcf9ba87f899f08e1b947f6d9c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69360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Ответ. Так делают изюм.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bs.twimg.com/media/EBdMaktXoAIFlVh.pn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 черном ящике находится то, чему посвящена следующая загадка. В ней описана некая технология, по которой получается то, что в черном ящике</a:t>
            </a:r>
          </a:p>
          <a:p>
            <a:r>
              <a:rPr lang="ru-RU" sz="4000" b="1" dirty="0"/>
              <a:t>Внимание вопрос: Возьму пыльно, сделаю жидко, брошу в пламень, будет камень.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www.penza-press.ru/uploads/news/2016/7_2016/h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498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792088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Раунд 3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0486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2060"/>
                </a:solidFill>
              </a:rPr>
              <a:t>Загадки на логику и внимательность в картинках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1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Ребята вышли в лес, чтобы покататься на коньках и на лыжах. Навстречу им выскочил заяц, испуганно присел и помчался дальше. Ребята погнались было за ним, но потеряли его из виду. А заяц-то никуда не убегал, он всё ещё на картинке.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Итак, взгляните на картинку</a:t>
            </a:r>
            <a:endParaRPr lang="ru-RU" sz="2400" b="1" dirty="0"/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1026" name="Picture 2" descr="https://twizz.ru/wp-content/uploads/2018/09/7abd4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928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Да вот же он! Между мальчиком и девочкой</a:t>
            </a:r>
          </a:p>
        </p:txBody>
      </p:sp>
      <p:pic>
        <p:nvPicPr>
          <p:cNvPr id="17410" name="Picture 2" descr="https://twizz.ru/wp-content/uploads/2018/09/zaj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/>
              <a:t>Встреча на улице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Встретились на улице 2 друга: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— Здравствуй, Стёпа. Ты куда?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— Я иду в дом №23, — говорит Стёпа. — А ты куда, Петя?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— А я — к приятелю Ванюше. Он живёт в доме №7, — отвечает Петя.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Вот теперь скажите: кого из них зовут Стёпой, а кого Петей.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/>
              <a:t>Встреча на улице</a:t>
            </a:r>
          </a:p>
        </p:txBody>
      </p:sp>
      <p:pic>
        <p:nvPicPr>
          <p:cNvPr id="18434" name="Picture 2" descr="https://twizz.ru/wp-content/uploads/2018/09/z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Стёпа — это мальчик в кепке. Почему? Обратите внимание на номер дома — 19. Если идти от первого дома на улице, то дома с нечётными номерами будут на левой стороне, мальчик в кепке движется по направлению к домам с большими номерами, 23 больше, чем 19, а значит, это Стёпа.</a:t>
            </a:r>
          </a:p>
        </p:txBody>
      </p:sp>
      <p:pic>
        <p:nvPicPr>
          <p:cNvPr id="19458" name="Picture 2" descr="Образ для мальчика на фотосесс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367240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381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Интеллектуальная игра</vt:lpstr>
      <vt:lpstr>Слайд 2</vt:lpstr>
      <vt:lpstr>Раунд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Раунд 4.</vt:lpstr>
      <vt:lpstr>Слайд 13</vt:lpstr>
      <vt:lpstr>Слайд 14</vt:lpstr>
      <vt:lpstr>Слайд 15</vt:lpstr>
      <vt:lpstr>Слайд 16</vt:lpstr>
      <vt:lpstr>Слайд 17</vt:lpstr>
      <vt:lpstr>1. Святослав 2.Петр I 3. Румянцев П.А. 4.Суворов А.В. 5. А. Невский</vt:lpstr>
      <vt:lpstr>Раунд 5.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XEON</dc:creator>
  <cp:lastModifiedBy>XEON</cp:lastModifiedBy>
  <cp:revision>27</cp:revision>
  <dcterms:created xsi:type="dcterms:W3CDTF">2021-10-14T15:24:08Z</dcterms:created>
  <dcterms:modified xsi:type="dcterms:W3CDTF">2021-10-14T16:44:38Z</dcterms:modified>
</cp:coreProperties>
</file>