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407"/>
    <a:srgbClr val="139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1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4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7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8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7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96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32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6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3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34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3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B815-CEE3-4AEC-B8F7-D209BE6C8FC3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0A75-80F6-4D3E-97CE-391E4C6DB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48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 rot="248550">
            <a:off x="3678716" y="5542179"/>
            <a:ext cx="5248175" cy="1315821"/>
          </a:xfrm>
          <a:prstGeom prst="irregularSeal2">
            <a:avLst/>
          </a:prstGeom>
          <a:solidFill>
            <a:srgbClr val="FFFF00">
              <a:alpha val="62000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TIME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 rot="13516502">
            <a:off x="2169893" y="4051182"/>
            <a:ext cx="1431153" cy="3086999"/>
          </a:xfrm>
          <a:prstGeom prst="notched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SPORTS CLUB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 rot="16200000">
            <a:off x="5526527" y="3463794"/>
            <a:ext cx="1087621" cy="3208482"/>
          </a:xfrm>
          <a:prstGeom prst="notched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BOOK CLUB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 rot="19052800">
            <a:off x="8962045" y="4036322"/>
            <a:ext cx="1600241" cy="3116723"/>
          </a:xfrm>
          <a:prstGeom prst="notched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COMPUTER CLUB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21354772">
            <a:off x="3425214" y="3783565"/>
            <a:ext cx="5229752" cy="836999"/>
          </a:xfrm>
          <a:prstGeom prst="leftRightArrow">
            <a:avLst/>
          </a:prstGeom>
          <a:solidFill>
            <a:srgbClr val="FFFF00">
              <a:alpha val="67000"/>
            </a:srgbClr>
          </a:solidFill>
          <a:ln w="76200">
            <a:solidFill>
              <a:srgbClr val="139D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WE CAN…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7315282">
            <a:off x="295902" y="5182003"/>
            <a:ext cx="1867781" cy="825357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B0F0"/>
                </a:solidFill>
              </a:rPr>
              <a:t>SWIM</a:t>
            </a:r>
            <a:endParaRPr lang="ru-RU" sz="2200" b="1" dirty="0">
              <a:solidFill>
                <a:srgbClr val="00B0F0"/>
              </a:solidFill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20408358">
            <a:off x="1254568" y="3612547"/>
            <a:ext cx="2077816" cy="1082386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200" b="1" dirty="0" smtClean="0">
                <a:solidFill>
                  <a:srgbClr val="00B0F0"/>
                </a:solidFill>
              </a:rPr>
              <a:t>PLAY TENNIS</a:t>
            </a:r>
            <a:endParaRPr lang="ru-RU" sz="2200" b="1" dirty="0">
              <a:solidFill>
                <a:srgbClr val="00B0F0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3420964">
            <a:off x="9822673" y="4514981"/>
            <a:ext cx="3112907" cy="1187705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</a:rPr>
              <a:t>DO HOMEWORK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211313">
            <a:off x="8007744" y="3094390"/>
            <a:ext cx="3074242" cy="1083193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200" b="1" dirty="0" smtClean="0">
                <a:solidFill>
                  <a:srgbClr val="00B0F0"/>
                </a:solidFill>
              </a:rPr>
              <a:t>USE COMPUTER</a:t>
            </a:r>
            <a:endParaRPr lang="ru-RU" sz="2200" b="1" dirty="0">
              <a:solidFill>
                <a:srgbClr val="00B0F0"/>
              </a:solidFill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837413">
            <a:off x="6264661" y="2877724"/>
            <a:ext cx="2142736" cy="1167252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200" b="1" dirty="0" smtClean="0">
                <a:solidFill>
                  <a:srgbClr val="00B0F0"/>
                </a:solidFill>
              </a:rPr>
              <a:t>READ POEMS</a:t>
            </a:r>
            <a:endParaRPr lang="ru-RU" sz="2200" b="1" dirty="0">
              <a:solidFill>
                <a:srgbClr val="00B0F0"/>
              </a:solidFill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20095093">
            <a:off x="3768466" y="2885555"/>
            <a:ext cx="2254807" cy="1083193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200" b="1" dirty="0" smtClean="0">
                <a:solidFill>
                  <a:srgbClr val="00B0F0"/>
                </a:solidFill>
              </a:rPr>
              <a:t>READ NOVELS</a:t>
            </a:r>
            <a:endParaRPr lang="ru-RU" sz="2200" b="1" dirty="0">
              <a:solidFill>
                <a:srgbClr val="00B0F0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5080415" y="2341606"/>
            <a:ext cx="2195696" cy="831792"/>
          </a:xfrm>
          <a:prstGeom prst="cloud">
            <a:avLst/>
          </a:prstGeom>
          <a:solidFill>
            <a:srgbClr val="FFFF00">
              <a:alpha val="53000"/>
            </a:srgb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It’s…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 rot="2500948">
            <a:off x="9245319" y="2570145"/>
            <a:ext cx="2856805" cy="1090159"/>
          </a:xfrm>
          <a:prstGeom prst="cloud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</a:rPr>
              <a:t>rilliant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perfect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30" name="Прямая со стрелкой 29"/>
          <p:cNvCxnSpPr>
            <a:stCxn id="26" idx="2"/>
          </p:cNvCxnSpPr>
          <p:nvPr/>
        </p:nvCxnSpPr>
        <p:spPr>
          <a:xfrm flipH="1" flipV="1">
            <a:off x="2408336" y="2703430"/>
            <a:ext cx="2678890" cy="540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6" idx="0"/>
          </p:cNvCxnSpPr>
          <p:nvPr/>
        </p:nvCxnSpPr>
        <p:spPr>
          <a:xfrm>
            <a:off x="7274281" y="2757502"/>
            <a:ext cx="247344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право с вырезом 45"/>
          <p:cNvSpPr/>
          <p:nvPr/>
        </p:nvSpPr>
        <p:spPr>
          <a:xfrm rot="956194">
            <a:off x="6308719" y="1431517"/>
            <a:ext cx="2226297" cy="906683"/>
          </a:xfrm>
          <a:prstGeom prst="notchedRightArrow">
            <a:avLst>
              <a:gd name="adj1" fmla="val 49376"/>
              <a:gd name="adj2" fmla="val 69916"/>
            </a:avLst>
          </a:prstGeom>
          <a:solidFill>
            <a:schemeClr val="bg1">
              <a:alpha val="32000"/>
            </a:schemeClr>
          </a:solidFill>
          <a:ln w="28575">
            <a:solidFill>
              <a:srgbClr val="00B050"/>
            </a:solidFill>
          </a:ln>
          <a:scene3d>
            <a:camera prst="orthographicFront">
              <a:rot lat="0" lon="9899978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flatTx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Fridays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0" name="Овальная выноска 49"/>
          <p:cNvSpPr/>
          <p:nvPr/>
        </p:nvSpPr>
        <p:spPr>
          <a:xfrm rot="20302131">
            <a:off x="106681" y="397455"/>
            <a:ext cx="4555671" cy="1594592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We’re keen on…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We’re fond of…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We’re mad about…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9" name="Сердце 38"/>
          <p:cNvSpPr/>
          <p:nvPr/>
        </p:nvSpPr>
        <p:spPr>
          <a:xfrm>
            <a:off x="4305659" y="940502"/>
            <a:ext cx="2437941" cy="1363275"/>
          </a:xfrm>
          <a:prstGeom prst="hear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We meet on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49" name="Стрелка вправо с вырезом 48"/>
          <p:cNvSpPr/>
          <p:nvPr/>
        </p:nvSpPr>
        <p:spPr>
          <a:xfrm rot="20830388">
            <a:off x="2898989" y="1607631"/>
            <a:ext cx="1999488" cy="961165"/>
          </a:xfrm>
          <a:prstGeom prst="notchedRightArrow">
            <a:avLst>
              <a:gd name="adj1" fmla="val 50000"/>
              <a:gd name="adj2" fmla="val 78116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Mondays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1" name="Овальная выноска 50"/>
          <p:cNvSpPr/>
          <p:nvPr/>
        </p:nvSpPr>
        <p:spPr>
          <a:xfrm rot="1303915">
            <a:off x="7706223" y="484637"/>
            <a:ext cx="4555671" cy="1349005"/>
          </a:xfrm>
          <a:prstGeom prst="wedgeEllipseCallout">
            <a:avLst>
              <a:gd name="adj1" fmla="val -44566"/>
              <a:gd name="adj2" fmla="val 168718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I want to join …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7" name="Облако 26"/>
          <p:cNvSpPr/>
          <p:nvPr/>
        </p:nvSpPr>
        <p:spPr>
          <a:xfrm rot="19138863">
            <a:off x="6090" y="2752488"/>
            <a:ext cx="2856805" cy="1193692"/>
          </a:xfrm>
          <a:prstGeom prst="cloud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b="1" dirty="0" smtClean="0">
                <a:solidFill>
                  <a:srgbClr val="FF0000"/>
                </a:solidFill>
              </a:rPr>
              <a:t>un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interesting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1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8" grpId="0" animBg="1"/>
      <p:bldP spid="46" grpId="0" animBg="1"/>
      <p:bldP spid="50" grpId="0" animBg="1"/>
      <p:bldP spid="39" grpId="0" animBg="1"/>
      <p:bldP spid="49" grpId="0" animBg="1"/>
      <p:bldP spid="51" grpId="0" animBg="1"/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50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МОУ СОШ №13</dc:creator>
  <cp:lastModifiedBy>Александр</cp:lastModifiedBy>
  <cp:revision>16</cp:revision>
  <dcterms:created xsi:type="dcterms:W3CDTF">2022-01-31T07:37:10Z</dcterms:created>
  <dcterms:modified xsi:type="dcterms:W3CDTF">2022-02-10T14:34:47Z</dcterms:modified>
</cp:coreProperties>
</file>