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73" r:id="rId10"/>
    <p:sldId id="272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5963-B8C1-4DC7-BE90-262A00EB46B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A9C2-CCB2-4ADB-9789-2125EDF35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A9C2-CCB2-4ADB-9789-2125EDF355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75E5-20A9-4BDB-A425-81351B6185D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F6ED-2A11-4D7A-8D0B-F2E220EE5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9"/>
            <a:ext cx="5616624" cy="14401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МОНЧЕГОРСКИЙ ПОЛИТЕХНИЧЕСКИЙ КОЛЛЕДЖ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708920"/>
            <a:ext cx="4716016" cy="3096344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ПРИЕМНАЯ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КАМПАНИЯ 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года</a:t>
            </a:r>
            <a:endParaRPr lang="ru-RU" sz="4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376264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"/>
    </mc:Choice>
    <mc:Fallback xmlns="">
      <p:transition spd="slow" advTm="43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 ПОЖАЛОВАТЬ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МОНЧЕГОРСКИЙ ПОЛИТЕХНИЧЕСКИЙ КОЛЛЕДЖ!</a:t>
            </a:r>
          </a:p>
          <a:p>
            <a:pPr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itchFamily="18" charset="0"/>
              </a:rPr>
              <a:t>Адрес: Мурманская область, г. Мончегорск, пр. Металлургов, д.1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itchFamily="18" charset="0"/>
              </a:rPr>
              <a:t>Телефон приемной комиссии: 8(81536) 7-35-11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фициальный сайт: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монпк.рф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мама\Desktop\картинка здание монп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56584" cy="3317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"/>
    </mc:Choice>
    <mc:Fallback xmlns="">
      <p:transition spd="slow" advTm="52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266928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ВАЖНЫЕ ДАТЫ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568952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ПРИЕМА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2022</a:t>
            </a:r>
          </a:p>
          <a:p>
            <a:pPr>
              <a:buNone/>
            </a:pPr>
            <a:r>
              <a:rPr lang="ru-RU" sz="3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ЗАВЕРШЕНИЕ ПРИЕМА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августа 2022 </a:t>
            </a: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НАЛИЧИИ СВОБОДНЫХ МЕСТ ПРИЕМ ПРОДЛЕВАЕТСЯ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25 НОЯБРЯ 2022 </a:t>
            </a:r>
          </a:p>
          <a:p>
            <a:endParaRPr lang="ru-RU" dirty="0"/>
          </a:p>
        </p:txBody>
      </p:sp>
      <p:pic>
        <p:nvPicPr>
          <p:cNvPr id="4" name="Рисунок 3" descr="C:\Users\мама\Desktop\картинка сроки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923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5"/>
    </mc:Choice>
    <mc:Fallback xmlns="">
      <p:transition spd="slow" advTm="57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ОБЯЗАТЕЛЬНЫЕ ДОКУМЕНТЫ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мама\Desktop\картинка про документы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808312" cy="44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3848" y="1484784"/>
            <a:ext cx="5688632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just"/>
            <a:r>
              <a:rPr lang="ru-RU" sz="4400" b="1" dirty="0" smtClean="0">
                <a:solidFill>
                  <a:srgbClr val="002060"/>
                </a:solidFill>
              </a:rPr>
              <a:t>1) Заявление</a:t>
            </a:r>
          </a:p>
          <a:p>
            <a:pPr lvl="0" algn="just"/>
            <a:endParaRPr lang="ru-RU" sz="4400" b="1" dirty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2)Копия </a:t>
            </a:r>
            <a:r>
              <a:rPr lang="ru-RU" sz="4400" b="1" dirty="0">
                <a:solidFill>
                  <a:srgbClr val="002060"/>
                </a:solidFill>
              </a:rPr>
              <a:t>паспорта </a:t>
            </a:r>
            <a:r>
              <a:rPr lang="ru-RU" sz="4400" b="1" dirty="0" smtClean="0">
                <a:solidFill>
                  <a:srgbClr val="002060"/>
                </a:solidFill>
              </a:rPr>
              <a:t>(2,3  </a:t>
            </a:r>
            <a:r>
              <a:rPr lang="ru-RU" sz="4400" b="1" dirty="0">
                <a:solidFill>
                  <a:srgbClr val="002060"/>
                </a:solidFill>
              </a:rPr>
              <a:t>страница</a:t>
            </a:r>
            <a:r>
              <a:rPr lang="ru-RU" sz="4400" b="1" dirty="0" smtClean="0">
                <a:solidFill>
                  <a:srgbClr val="002060"/>
                </a:solidFill>
              </a:rPr>
              <a:t>, прописка) </a:t>
            </a:r>
          </a:p>
          <a:p>
            <a:pPr lvl="0"/>
            <a:endParaRPr lang="ru-RU" sz="4400" b="1" dirty="0">
              <a:solidFill>
                <a:srgbClr val="002060"/>
              </a:solidFill>
            </a:endParaRPr>
          </a:p>
          <a:p>
            <a:pPr lvl="0" algn="just"/>
            <a:r>
              <a:rPr lang="ru-RU" sz="4400" b="1" dirty="0" smtClean="0">
                <a:solidFill>
                  <a:srgbClr val="002060"/>
                </a:solidFill>
              </a:rPr>
              <a:t>3) 4 </a:t>
            </a:r>
            <a:r>
              <a:rPr lang="ru-RU" sz="4400" b="1" dirty="0">
                <a:solidFill>
                  <a:srgbClr val="002060"/>
                </a:solidFill>
              </a:rPr>
              <a:t>фото </a:t>
            </a:r>
            <a:r>
              <a:rPr lang="ru-RU" sz="4400" b="1" dirty="0" smtClean="0">
                <a:solidFill>
                  <a:srgbClr val="002060"/>
                </a:solidFill>
              </a:rPr>
              <a:t>3х4</a:t>
            </a:r>
          </a:p>
          <a:p>
            <a:pPr lvl="0" algn="just"/>
            <a:endParaRPr lang="ru-RU" sz="4400" b="1" dirty="0">
              <a:solidFill>
                <a:srgbClr val="002060"/>
              </a:solidFill>
            </a:endParaRPr>
          </a:p>
          <a:p>
            <a:pPr lvl="0" algn="just"/>
            <a:r>
              <a:rPr lang="ru-RU" sz="4400" b="1" dirty="0" smtClean="0">
                <a:solidFill>
                  <a:srgbClr val="002060"/>
                </a:solidFill>
              </a:rPr>
              <a:t>4)Медицинская </a:t>
            </a:r>
            <a:r>
              <a:rPr lang="ru-RU" sz="4400" b="1" dirty="0">
                <a:solidFill>
                  <a:srgbClr val="002060"/>
                </a:solidFill>
              </a:rPr>
              <a:t>справка формы №</a:t>
            </a:r>
            <a:r>
              <a:rPr lang="ru-RU" sz="4400" b="1" dirty="0" smtClean="0">
                <a:solidFill>
                  <a:srgbClr val="002060"/>
                </a:solidFill>
              </a:rPr>
              <a:t>086/у</a:t>
            </a:r>
          </a:p>
          <a:p>
            <a:pPr lvl="0" algn="just"/>
            <a:endParaRPr lang="ru-RU" sz="4400" b="1" dirty="0">
              <a:solidFill>
                <a:srgbClr val="002060"/>
              </a:solidFill>
            </a:endParaRPr>
          </a:p>
          <a:p>
            <a:pPr lvl="0" algn="just"/>
            <a:r>
              <a:rPr lang="ru-RU" sz="4400" b="1" dirty="0">
                <a:solidFill>
                  <a:srgbClr val="002060"/>
                </a:solidFill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</a:rPr>
              <a:t>)Документ </a:t>
            </a:r>
            <a:r>
              <a:rPr lang="ru-RU" sz="4400" b="1" dirty="0">
                <a:solidFill>
                  <a:srgbClr val="002060"/>
                </a:solidFill>
              </a:rPr>
              <a:t>об образовании (оригинал </a:t>
            </a:r>
            <a:r>
              <a:rPr lang="ru-RU" sz="4400" b="1" dirty="0" smtClean="0">
                <a:solidFill>
                  <a:srgbClr val="002060"/>
                </a:solidFill>
              </a:rPr>
              <a:t>или ксерокопия)</a:t>
            </a:r>
          </a:p>
          <a:p>
            <a:pPr lvl="0" algn="just"/>
            <a:endParaRPr lang="ru-RU" sz="4400" b="1" dirty="0">
              <a:solidFill>
                <a:srgbClr val="002060"/>
              </a:solidFill>
            </a:endParaRPr>
          </a:p>
          <a:p>
            <a:pPr lvl="0" algn="just"/>
            <a:r>
              <a:rPr lang="ru-RU" sz="4400" b="1" dirty="0">
                <a:solidFill>
                  <a:srgbClr val="002060"/>
                </a:solidFill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</a:rPr>
              <a:t>) Согласие на обработку персональных данных</a:t>
            </a:r>
          </a:p>
          <a:p>
            <a:pPr lvl="0" algn="just"/>
            <a:endParaRPr lang="ru-RU" sz="4400" b="1" dirty="0" smtClean="0">
              <a:solidFill>
                <a:srgbClr val="002060"/>
              </a:solidFill>
            </a:endParaRPr>
          </a:p>
          <a:p>
            <a:pPr lvl="0" algn="just"/>
            <a:endParaRPr lang="ru-RU" sz="4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4400" b="1" u="sng" dirty="0" smtClean="0">
                <a:solidFill>
                  <a:srgbClr val="002060"/>
                </a:solidFill>
              </a:rPr>
              <a:t>По желанию</a:t>
            </a:r>
            <a:r>
              <a:rPr lang="ru-RU" sz="4400" b="1" dirty="0" smtClean="0">
                <a:solidFill>
                  <a:srgbClr val="002060"/>
                </a:solidFill>
              </a:rPr>
              <a:t> абитуриента  предоставляются дипломы победителя или призера олимпиад, соревнований и др.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"/>
    </mc:Choice>
    <mc:Fallback xmlns="">
      <p:transition spd="slow" advTm="73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1" y="260647"/>
            <a:ext cx="5368687" cy="792089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ПОДАТЬ ДОКУМЕНТЫ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31840" y="1124744"/>
            <a:ext cx="59046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1.Лично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образовательную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по адресу:</a:t>
            </a:r>
          </a:p>
          <a:p>
            <a:pPr algn="just"/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Мончегорск, пр. Металлургов, д.1, каб.112</a:t>
            </a:r>
          </a:p>
          <a:p>
            <a:pPr marL="742950" indent="-742950" algn="just"/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10-00 до 17-00,</a:t>
            </a:r>
          </a:p>
          <a:p>
            <a:pPr marL="742950" indent="-742950" algn="just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13-00 до 14-00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212976"/>
            <a:ext cx="83529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Через </a:t>
            </a:r>
            <a:r>
              <a:rPr lang="ru-RU" sz="5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операторов почтовой связи общего пользования (далее - по почте) заказным письмом с уведомлением о </a:t>
            </a: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вручении по адресу:</a:t>
            </a:r>
          </a:p>
          <a:p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Мончегорск, пр. Металлургов, д.1, каб.112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4766" y="4437112"/>
            <a:ext cx="878497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электронной форме 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функционала официального сайта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монпк.рф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информационно-телекоммуникационной сети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«Интернет»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9"/>
    </mc:Choice>
    <mc:Fallback xmlns="">
      <p:transition spd="slow" advTm="79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мама\Desktop\картинка рабочие профе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3155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88640"/>
            <a:ext cx="8496944" cy="6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Очная форма обучения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базе основного общего образования (9 классов)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"/>
    </mc:Choice>
    <mc:Fallback xmlns="">
      <p:transition spd="slow" advTm="14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5248" y="188640"/>
            <a:ext cx="6768752" cy="2016224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подготовки квалифицированных рабочих, служащих</a:t>
            </a:r>
          </a:p>
          <a:p>
            <a:pPr algn="ctr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обучения – 2 года 10 месяцев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95736" y="2060848"/>
            <a:ext cx="64807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картин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88232" cy="230222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2636912"/>
            <a:ext cx="842493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08.01.25 Мастер отделочных строительных и декоративных работ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штукатур ↔ облицовщик-плиточник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Электромонтер по ремонту и обслуживанию электрооборудования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"/>
    </mc:Choice>
    <mc:Fallback xmlns="">
      <p:transition spd="slow" advTm="45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ма\Desktop\презентация на день открытых дверей\картинка специаль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14649" cy="5354777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47056" y="5805264"/>
            <a:ext cx="8496944" cy="6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Очная форма обучения </a:t>
            </a:r>
          </a:p>
          <a:p>
            <a:pPr marL="342900" lvl="0" indent="-34290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 (9 классов)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"/>
    </mc:Choice>
    <mc:Fallback xmlns="">
      <p:transition spd="slow" advTm="18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17281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подготовки специалистов среднего звена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08720"/>
            <a:ext cx="87129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обучения – 3 года 10 месяцев</a:t>
            </a:r>
          </a:p>
          <a:p>
            <a:pPr marL="342900" indent="-342900"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22.02.02 Металлургия цветных металлов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 (10187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Аппаратчик-гидрометаллург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13321 Лаборант химического анализа, 19771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Электролизник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водных растворов)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27.02.06  Оснащение средствами автоматизации технологических процессов и производств</a:t>
            </a: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(по отраслям)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 (18494 Слесарь по контрольно-измерительным приборам и автоматике)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15.02.09 Аддитивные технологии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техник-технолог (16045 Оператор станков с программным управлением)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08.02.04 Водоснабжение и водоотведение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 (14571 Монтажник наружных трубопроводов)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15.02.12 Монтаж, техническое обслуживание и ремонт промышленного оборудования (по отраслям)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техник-механик(18466 Слесарь механосборочных работ, 18559 Слесарь-ремонтник)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квалификация: техник (19861 Электромонтер по ремонту и обслуживанию электрооборудования)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обучения – 2 года 10 месяцев</a:t>
            </a:r>
          </a:p>
          <a:p>
            <a:pPr marL="342900" lvl="0" indent="-342900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38.02.04 Туризм </a:t>
            </a:r>
          </a:p>
          <a:p>
            <a:pPr marL="342900" lvl="0" indent="-3429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специалист по туризму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5661248"/>
            <a:ext cx="80648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:\Users\мама\Desktop\картин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207516" cy="13312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"/>
    </mc:Choice>
    <mc:Fallback xmlns="">
      <p:transition spd="slow" advTm="52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ИНОГОРОДНИМ ПРЕДОСТАВЛЯЕТСЯ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4221088"/>
            <a:ext cx="3168352" cy="1944215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Адрес</a:t>
            </a:r>
            <a:r>
              <a:rPr lang="ru-RU" b="1" i="1" dirty="0"/>
              <a:t>: г</a:t>
            </a:r>
            <a:r>
              <a:rPr lang="ru-RU" b="1" i="1" dirty="0" smtClean="0"/>
              <a:t>. Мончегорск</a:t>
            </a:r>
            <a:r>
              <a:rPr lang="ru-RU" b="1" i="1" dirty="0"/>
              <a:t>, проспект Металлургов, д.21</a:t>
            </a:r>
            <a:endParaRPr lang="ru-RU" dirty="0"/>
          </a:p>
          <a:p>
            <a:r>
              <a:rPr lang="ru-RU" b="1" i="1" dirty="0"/>
              <a:t>Телефон: (81536) 7-32-53</a:t>
            </a:r>
            <a:endParaRPr lang="ru-RU" dirty="0"/>
          </a:p>
          <a:p>
            <a:r>
              <a:rPr lang="ru-RU" b="1" i="1" dirty="0"/>
              <a:t>Количество мест: </a:t>
            </a:r>
            <a:r>
              <a:rPr lang="ru-RU" b="1" i="1" dirty="0" smtClean="0"/>
              <a:t>35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D:\Users\URIST\Desktop\P_20170625_173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4968551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81369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общежитии Мончегорского политехнического колледжа есть спортивный зал с тренажерами и возможностью заниматься фитнесом, теннисная комната, комната отдыха, арт-студия, где организовываются праздничные вечера и мероприятия, а также проводятся творческие занятия.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Создан студенческий Досуговый центр, цель которого - организация досуга молодежи в интересных формах.</a:t>
            </a:r>
          </a:p>
        </p:txBody>
      </p:sp>
    </p:spTree>
    <p:extLst>
      <p:ext uri="{BB962C8B-B14F-4D97-AF65-F5344CB8AC3E}">
        <p14:creationId xmlns:p14="http://schemas.microsoft.com/office/powerpoint/2010/main" val="3116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2"/>
    </mc:Choice>
    <mc:Fallback xmlns="">
      <p:transition spd="slow" advTm="61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494</Words>
  <Application>Microsoft Office PowerPoint</Application>
  <PresentationFormat>Экран (4:3)</PresentationFormat>
  <Paragraphs>110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МОНЧЕГОРСКИЙ ПОЛИТЕХНИЧЕСКИЙ КОЛЛЕДЖ</vt:lpstr>
      <vt:lpstr>ВАЖНЫЕ ДАТЫ очная форма обучения</vt:lpstr>
      <vt:lpstr>ОБЯЗАТЕЛЬНЫЕ ДОКУМЕНТЫ</vt:lpstr>
      <vt:lpstr>КАК ПОДАТЬ ДОКУМЕНТЫ?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ИНОГОРОДНИМ ПРЕДОСТАВЛЯЕТСЯ ОБЩЕЖИТИЕ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МОНЧЕГОРСКИЙ ПОЛИТЕХНИЧЕСКИЙ КОЛЛЕДЖ</dc:title>
  <dc:creator>мама</dc:creator>
  <cp:lastModifiedBy>URIST</cp:lastModifiedBy>
  <cp:revision>59</cp:revision>
  <cp:lastPrinted>2022-03-25T06:33:05Z</cp:lastPrinted>
  <dcterms:created xsi:type="dcterms:W3CDTF">2021-03-26T18:36:24Z</dcterms:created>
  <dcterms:modified xsi:type="dcterms:W3CDTF">2022-03-25T06:36:05Z</dcterms:modified>
</cp:coreProperties>
</file>