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22"/>
  </p:notesMasterIdLst>
  <p:sldIdLst>
    <p:sldId id="276" r:id="rId3"/>
    <p:sldId id="279" r:id="rId4"/>
    <p:sldId id="298" r:id="rId5"/>
    <p:sldId id="319" r:id="rId6"/>
    <p:sldId id="330" r:id="rId7"/>
    <p:sldId id="335" r:id="rId8"/>
    <p:sldId id="301" r:id="rId9"/>
    <p:sldId id="283" r:id="rId10"/>
    <p:sldId id="306" r:id="rId11"/>
    <p:sldId id="282" r:id="rId12"/>
    <p:sldId id="294" r:id="rId13"/>
    <p:sldId id="299" r:id="rId14"/>
    <p:sldId id="309" r:id="rId15"/>
    <p:sldId id="308" r:id="rId16"/>
    <p:sldId id="336" r:id="rId17"/>
    <p:sldId id="322" r:id="rId18"/>
    <p:sldId id="324" r:id="rId19"/>
    <p:sldId id="327" r:id="rId20"/>
    <p:sldId id="32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33CC"/>
    <a:srgbClr val="CCECFF"/>
    <a:srgbClr val="FFCC00"/>
    <a:srgbClr val="33CC33"/>
    <a:srgbClr val="C84308"/>
    <a:srgbClr val="E5F0D0"/>
    <a:srgbClr val="000066"/>
    <a:srgbClr val="0099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23" autoAdjust="0"/>
    <p:restoredTop sz="86347" autoAdjust="0"/>
  </p:normalViewPr>
  <p:slideViewPr>
    <p:cSldViewPr>
      <p:cViewPr varScale="1">
        <p:scale>
          <a:sx n="100" d="100"/>
          <a:sy n="100" d="100"/>
        </p:scale>
        <p:origin x="-19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64"/>
    </p:cViewPr>
  </p:sorterViewPr>
  <p:notesViewPr>
    <p:cSldViewPr>
      <p:cViewPr varScale="1">
        <p:scale>
          <a:sx n="70" d="100"/>
          <a:sy n="70" d="100"/>
        </p:scale>
        <p:origin x="276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D922-A0C8-4286-B9AD-516F458E49E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2565B-C229-4F87-B4C7-D9D0E55C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44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2565B-C229-4F87-B4C7-D9D0E55C6F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7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2565B-C229-4F87-B4C7-D9D0E55C6F6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2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2565B-C229-4F87-B4C7-D9D0E55C6F6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62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2565B-C229-4F87-B4C7-D9D0E55C6F6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82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:\ProPowerPoint\Шаблоны\ДЕТСКИЕ\Развитие ребенка\Razvitie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58326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5580112" cy="96051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5726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741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879F9B-9090-48F8-90DD-A6005937AE1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40A0BB-9742-497E-A80E-7859CA2257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Развитие ребенка\Razvitie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21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9930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451725" y="6392863"/>
            <a:ext cx="162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prstClr val="black"/>
                </a:solidFill>
                <a:latin typeface="Blackadder ITC" pitchFamily="82" charset="0"/>
              </a:rPr>
              <a:t>ProPowerPoint.Ru</a:t>
            </a:r>
            <a:endParaRPr lang="ru-RU" sz="1600" smtClean="0">
              <a:solidFill>
                <a:prstClr val="black"/>
              </a:solidFill>
              <a:latin typeface="English157C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12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35283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</a:rPr>
              <a:t>ГАПОУ МО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«Северный колледж физической культуры и спорта»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032976" cy="25922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7444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840">
        <p15:prstTrans prst="pageCurlDouble"/>
      </p:transition>
    </mc:Choice>
    <mc:Fallback>
      <p:transition spd="slow" advTm="38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4500" i="1" dirty="0" smtClean="0">
                <a:latin typeface="+mn-lt"/>
              </a:rPr>
              <a:t>«Спортивные </a:t>
            </a:r>
            <a:r>
              <a:rPr lang="ru-RU" sz="4500" i="1" dirty="0">
                <a:latin typeface="+mn-lt"/>
              </a:rPr>
              <a:t>игры»</a:t>
            </a:r>
            <a:endParaRPr lang="ru-RU" sz="45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896544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Специализация включает </a:t>
            </a:r>
            <a:r>
              <a:rPr lang="ru-RU" sz="2800" b="1" dirty="0" smtClean="0">
                <a:solidFill>
                  <a:srgbClr val="002060"/>
                </a:solidFill>
              </a:rPr>
              <a:t>баскетбол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и </a:t>
            </a:r>
            <a:r>
              <a:rPr lang="ru-RU" sz="2800" b="1" dirty="0">
                <a:solidFill>
                  <a:srgbClr val="002060"/>
                </a:solidFill>
              </a:rPr>
              <a:t>волейбол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Участвуют </a:t>
            </a:r>
            <a:r>
              <a:rPr lang="ru-RU" sz="2800" dirty="0">
                <a:solidFill>
                  <a:srgbClr val="002060"/>
                </a:solidFill>
              </a:rPr>
              <a:t>в большом количестве соревнований в качестве </a:t>
            </a:r>
            <a:r>
              <a:rPr lang="ru-RU" sz="2800" dirty="0" smtClean="0">
                <a:solidFill>
                  <a:srgbClr val="002060"/>
                </a:solidFill>
              </a:rPr>
              <a:t>игроков, судей. Являются двукратными победителями </a:t>
            </a:r>
            <a:r>
              <a:rPr lang="ru-RU" sz="2800" dirty="0">
                <a:solidFill>
                  <a:srgbClr val="002060"/>
                </a:solidFill>
              </a:rPr>
              <a:t>Спартакиады ВУЗов Мурманской </a:t>
            </a:r>
            <a:r>
              <a:rPr lang="ru-RU" sz="2800" dirty="0" smtClean="0">
                <a:solidFill>
                  <a:srgbClr val="002060"/>
                </a:solidFill>
              </a:rPr>
              <a:t>области по баскетболу, второй год подряд выигрывают Ассоциацию студенческого баскетбола Мурманской области среди учебных заведений. 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D:\Documents and Settings\СКФКиС\Мои документы\ПОР\ФФФФ\для Гели\IMG_2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98" y="116632"/>
            <a:ext cx="270068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16216" y="6119336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15205"/>
            <a:ext cx="3431284" cy="25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98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137">
        <p15:prstTrans prst="pageCurlDouble"/>
      </p:transition>
    </mc:Choice>
    <mc:Fallback>
      <p:transition spd="slow" advTm="61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4500" i="1" dirty="0">
                <a:latin typeface="+mn-lt"/>
              </a:rPr>
              <a:t>«</a:t>
            </a:r>
            <a:r>
              <a:rPr lang="ru-RU" sz="4500" i="1" dirty="0" err="1">
                <a:latin typeface="+mn-lt"/>
              </a:rPr>
              <a:t>Флорбол</a:t>
            </a:r>
            <a:r>
              <a:rPr lang="ru-RU" sz="4500" i="1" dirty="0">
                <a:latin typeface="+mn-lt"/>
              </a:rPr>
              <a:t>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052737"/>
            <a:ext cx="4824536" cy="5040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Студенты очной формы обучения являются  участниками Чемпионата и кубка Мурманской области среди взрослых, участвуют </a:t>
            </a:r>
            <a:r>
              <a:rPr lang="ru-RU" sz="2800" dirty="0">
                <a:solidFill>
                  <a:srgbClr val="002060"/>
                </a:solidFill>
              </a:rPr>
              <a:t>в </a:t>
            </a:r>
            <a:r>
              <a:rPr lang="ru-RU" sz="2800" dirty="0" smtClean="0">
                <a:solidFill>
                  <a:srgbClr val="002060"/>
                </a:solidFill>
              </a:rPr>
              <a:t>Спартакиаде ВУЗов </a:t>
            </a:r>
            <a:r>
              <a:rPr lang="ru-RU" sz="2800" dirty="0">
                <a:solidFill>
                  <a:srgbClr val="002060"/>
                </a:solidFill>
              </a:rPr>
              <a:t>Мурманской области, городских </a:t>
            </a:r>
            <a:r>
              <a:rPr lang="ru-RU" sz="2800" dirty="0" smtClean="0">
                <a:solidFill>
                  <a:srgbClr val="002060"/>
                </a:solidFill>
              </a:rPr>
              <a:t>соревнованиях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5" name="Picture 3" descr="D:\Documents and Settings\СКФКиС\Мои документы\ПОР\ПОР-2016\ФОТО\Флорбол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cuments and Settings\СКФКиС\Мои документы\ПОР\ПОР-2016\ФОТО\Флорбол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60040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1392" y="2003668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6300028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305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319">
        <p15:prstTrans prst="pageCurlDouble"/>
      </p:transition>
    </mc:Choice>
    <mc:Fallback>
      <p:transition spd="slow" advTm="63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500" i="1" dirty="0">
                <a:latin typeface="+mn-lt"/>
              </a:rPr>
              <a:t>«Лыжные гонки»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392488" cy="5256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Студенты </a:t>
            </a:r>
            <a:r>
              <a:rPr lang="ru-RU" sz="2800" dirty="0">
                <a:solidFill>
                  <a:srgbClr val="002060"/>
                </a:solidFill>
              </a:rPr>
              <a:t>принимают активное участие в соревнованиях городского, областного, регионального, Всероссийского масштаба (участие во Всероссийском конкурсе "</a:t>
            </a:r>
            <a:r>
              <a:rPr lang="ru-RU" sz="2800" dirty="0" smtClean="0">
                <a:solidFill>
                  <a:srgbClr val="002060"/>
                </a:solidFill>
              </a:rPr>
              <a:t>Лыжня России").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Приобретают </a:t>
            </a:r>
            <a:r>
              <a:rPr lang="ru-RU" sz="2800" dirty="0">
                <a:solidFill>
                  <a:srgbClr val="002060"/>
                </a:solidFill>
              </a:rPr>
              <a:t>судейскую практику.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СКФКиС\Рабочий стол\ФК -презент\Буклет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0427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6165304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155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583">
        <p15:prstTrans prst="pageCurlDouble"/>
      </p:transition>
    </mc:Choice>
    <mc:Fallback>
      <p:transition spd="slow" advTm="65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+mn-lt"/>
              </a:rPr>
              <a:t>«Оздоровительный фитнес»</a:t>
            </a:r>
            <a:endParaRPr lang="ru-RU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196752"/>
            <a:ext cx="4824536" cy="56612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Фитнес-аэробика </a:t>
            </a:r>
            <a:r>
              <a:rPr lang="ru-RU" sz="2800" dirty="0">
                <a:solidFill>
                  <a:srgbClr val="002060"/>
                </a:solidFill>
              </a:rPr>
              <a:t>включает в себя следующие дисциплины: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классическая аэробика, </a:t>
            </a:r>
            <a:r>
              <a:rPr lang="ru-RU" sz="2800" dirty="0" smtClean="0">
                <a:solidFill>
                  <a:srgbClr val="002060"/>
                </a:solidFill>
              </a:rPr>
              <a:t>степ-аэробика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smtClean="0">
                <a:solidFill>
                  <a:srgbClr val="002060"/>
                </a:solidFill>
              </a:rPr>
              <a:t>аэробика с </a:t>
            </a:r>
            <a:r>
              <a:rPr lang="ru-RU" sz="2800" dirty="0" err="1" smtClean="0">
                <a:solidFill>
                  <a:srgbClr val="002060"/>
                </a:solidFill>
              </a:rPr>
              <a:t>фитболом</a:t>
            </a:r>
            <a:r>
              <a:rPr lang="ru-RU" sz="2800" dirty="0" smtClean="0">
                <a:solidFill>
                  <a:srgbClr val="002060"/>
                </a:solidFill>
              </a:rPr>
              <a:t>, силовой фитнес.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Студенты </a:t>
            </a:r>
            <a:r>
              <a:rPr lang="ru-RU" sz="2800" dirty="0">
                <a:solidFill>
                  <a:srgbClr val="002060"/>
                </a:solidFill>
              </a:rPr>
              <a:t>специализации принимают участие в различных соревнованиях: </a:t>
            </a:r>
            <a:r>
              <a:rPr lang="ru-RU" sz="2800" dirty="0" smtClean="0">
                <a:solidFill>
                  <a:srgbClr val="002060"/>
                </a:solidFill>
              </a:rPr>
              <a:t>первенство </a:t>
            </a:r>
            <a:r>
              <a:rPr lang="ru-RU" sz="2800" dirty="0">
                <a:solidFill>
                  <a:srgbClr val="002060"/>
                </a:solidFill>
              </a:rPr>
              <a:t>области по фитнес-аэробике, а также в показательных городских и областных выступлениях.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165304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58388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xmlns="" val="2516302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860">
        <p15:prstTrans prst="pageCurlDouble"/>
      </p:transition>
    </mc:Choice>
    <mc:Fallback>
      <p:transition spd="slow" advTm="68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+mn-lt"/>
              </a:rPr>
              <a:t>«Спортивные единоборства»</a:t>
            </a:r>
            <a:endParaRPr lang="ru-RU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6" y="1196752"/>
            <a:ext cx="5148064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 </a:t>
            </a:r>
            <a:r>
              <a:rPr lang="ru-RU" sz="2800" dirty="0" smtClean="0">
                <a:solidFill>
                  <a:srgbClr val="002060"/>
                </a:solidFill>
              </a:rPr>
              <a:t>специализации изучаются </a:t>
            </a:r>
            <a:r>
              <a:rPr lang="ru-RU" sz="2800" dirty="0">
                <a:solidFill>
                  <a:srgbClr val="002060"/>
                </a:solidFill>
              </a:rPr>
              <a:t>такие дисциплины как борьба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дзюдо и самбо</a:t>
            </a:r>
            <a:r>
              <a:rPr lang="ru-RU" sz="2800" dirty="0">
                <a:solidFill>
                  <a:srgbClr val="002060"/>
                </a:solidFill>
              </a:rPr>
              <a:t>. Студенты специализации оказывают помощь в судействе соревнований, участвуют </a:t>
            </a:r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>
                <a:solidFill>
                  <a:srgbClr val="002060"/>
                </a:solidFill>
              </a:rPr>
              <a:t>учебно-тренировочных </a:t>
            </a:r>
            <a:r>
              <a:rPr lang="ru-RU" sz="2800" dirty="0" smtClean="0">
                <a:solidFill>
                  <a:srgbClr val="002060"/>
                </a:solidFill>
              </a:rPr>
              <a:t>сборах. </a:t>
            </a:r>
            <a:r>
              <a:rPr lang="ru-RU" sz="2800" dirty="0">
                <a:solidFill>
                  <a:srgbClr val="002060"/>
                </a:solidFill>
              </a:rPr>
              <a:t>Принимают участие в городских, областных, региональных, Всероссийских соревнованиях.</a:t>
            </a: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Documents and Settings\СКФКиС\Мои документы\ПОР\ПОР-2015\фото 2015\БОРЬБА\самбо\1111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4" t="6149" r="-10005" b="4511"/>
          <a:stretch/>
        </p:blipFill>
        <p:spPr bwMode="auto">
          <a:xfrm>
            <a:off x="323528" y="1412776"/>
            <a:ext cx="40324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24614" y="6318800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798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266">
        <p15:prstTrans prst="pageCurlDouble"/>
      </p:transition>
    </mc:Choice>
    <mc:Fallback>
      <p:transition spd="slow" advTm="6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Студенты «</a:t>
            </a:r>
            <a:r>
              <a:rPr lang="ru-RU" sz="2400" i="1" dirty="0" err="1"/>
              <a:t>СКФКиС</a:t>
            </a:r>
            <a:r>
              <a:rPr lang="ru-RU" sz="2400" i="1" dirty="0"/>
              <a:t>» участвуют в чемпионате "Молодые профессионалы" (</a:t>
            </a:r>
            <a:r>
              <a:rPr lang="ru-RU" sz="2400" i="1" dirty="0" err="1"/>
              <a:t>WorldSkills</a:t>
            </a:r>
            <a:r>
              <a:rPr lang="ru-RU" sz="2400" i="1" dirty="0"/>
              <a:t> </a:t>
            </a:r>
            <a:r>
              <a:rPr lang="ru-RU" sz="2400" i="1" dirty="0" err="1"/>
              <a:t>Russia</a:t>
            </a:r>
            <a:r>
              <a:rPr lang="ru-RU" sz="2400" i="1" dirty="0"/>
              <a:t>) 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по </a:t>
            </a:r>
            <a:r>
              <a:rPr lang="ru-RU" sz="2400" i="1" dirty="0"/>
              <a:t>компетенции "Физическая культура, 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спорт </a:t>
            </a:r>
            <a:r>
              <a:rPr lang="ru-RU" sz="2400" i="1" dirty="0"/>
              <a:t>и фитнес".</a:t>
            </a:r>
            <a:endParaRPr lang="ru-RU" sz="2400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852936"/>
            <a:ext cx="4292285" cy="32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611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ru-RU" sz="24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В колледже организован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Отдел содействия занятости студентов и трудоустройства выпускников колледжа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sz="16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Для </a:t>
            </a:r>
            <a:r>
              <a:rPr lang="ru-RU" sz="2800" dirty="0">
                <a:solidFill>
                  <a:srgbClr val="002060"/>
                </a:solidFill>
                <a:ea typeface="+mj-ea"/>
                <a:cs typeface="+mj-cs"/>
              </a:rPr>
              <a:t>студентов – действующих спортсменов предусмотрен индивидуальный график </a:t>
            </a:r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обучения</a:t>
            </a:r>
          </a:p>
          <a:p>
            <a:pPr marL="0" indent="0">
              <a:spcBef>
                <a:spcPct val="0"/>
              </a:spcBef>
              <a:buNone/>
            </a:pPr>
            <a:endParaRPr lang="ru-RU" sz="1600" dirty="0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Иногородним </a:t>
            </a:r>
            <a:r>
              <a:rPr lang="ru-RU" sz="2800" dirty="0">
                <a:solidFill>
                  <a:srgbClr val="002060"/>
                </a:solidFill>
                <a:ea typeface="+mj-ea"/>
                <a:cs typeface="+mj-cs"/>
              </a:rPr>
              <a:t>абитуриентам, </a:t>
            </a:r>
            <a:endParaRPr lang="ru-RU" sz="28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студентам </a:t>
            </a:r>
            <a:r>
              <a:rPr lang="ru-RU" sz="2800" dirty="0">
                <a:solidFill>
                  <a:srgbClr val="002060"/>
                </a:solidFill>
                <a:ea typeface="+mj-ea"/>
                <a:cs typeface="+mj-cs"/>
              </a:rPr>
              <a:t>предоставляется </a:t>
            </a:r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общежитие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ru-RU" sz="3600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6093296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3" descr="D:\Documents and Settings\СКФКиС\Мои документы\КАРТИНКИ\cropped-1751667-s-inscrire-dans-un-club-de-sport-combien-ca-cou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98" y="548680"/>
            <a:ext cx="88338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9789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346">
        <p15:prstTrans prst="pageCurlDouble"/>
      </p:transition>
    </mc:Choice>
    <mc:Fallback>
      <p:transition spd="slow" advTm="53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052737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определения у поступающих наличия определённых физических качеств, при приёме на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49.02.01 «Физическая культура» Колледжем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вступительные испытания по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физической подготовке - ОФП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3900" algn="just"/>
            <a:endParaRPr lang="ru-RU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390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ВСТУПИТЕЛЬНЫЙ ЭКЗАМЕН ПО ОФП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тестирование уровня общей физической подготовки) с помощью нормативных требований. </a:t>
            </a:r>
          </a:p>
          <a:p>
            <a:pPr indent="7239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основных двигательных качеств человека, имеющих значение для реализации программного материала по дисциплинам учебного плана физкультурно-спортивной направленности, базирующихся на школьной программе по физической культуре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723900"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ОФП размещены  на стенде приёмной комиссии, официальном сайте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skfkis.ucoz.ru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качестве приложения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Правилам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на обучение по образовательным программам среднего профессионального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                      ГАПОУ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«Северный колледж физической культуры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2022/2023 учебный год.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оценивается по 100 - балльной шкале.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(зачётное) количество - 40 баллов.</a:t>
            </a:r>
          </a:p>
          <a:p>
            <a:pPr indent="7239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3900" algn="just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165304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588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563">
        <p15:prstTrans prst="pageCurlDouble"/>
      </p:transition>
    </mc:Choice>
    <mc:Fallback>
      <p:transition spd="slow" advTm="10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КФКиС\Рабочий стол\КАРТИНКИ\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  <a14:imgEffect>
                      <a14:colorTemperature colorTemp="4700"/>
                    </a14:imgEffect>
                    <a14:imgEffect>
                      <a14:saturation sat="2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878522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СКФКиС\Рабочий стол\КАРТИНК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  <a14:imgEffect>
                      <a14:colorTemperature colorTemp="4700"/>
                    </a14:imgEffect>
                    <a14:imgEffect>
                      <a14:saturation sat="2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65" y="2708919"/>
            <a:ext cx="8784976" cy="40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877" y="458112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dirty="0" smtClean="0">
              <a:solidFill>
                <a:srgbClr val="C00000"/>
              </a:solidFill>
            </a:endParaRPr>
          </a:p>
          <a:p>
            <a:pPr algn="r"/>
            <a:endParaRPr lang="ru-RU" sz="2800" dirty="0" smtClean="0">
              <a:solidFill>
                <a:srgbClr val="C00000"/>
              </a:solidFill>
            </a:endParaRPr>
          </a:p>
          <a:p>
            <a:endParaRPr lang="ru-RU" sz="3600" i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797152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7032454"/>
              </p:ext>
            </p:extLst>
          </p:nvPr>
        </p:nvGraphicFramePr>
        <p:xfrm>
          <a:off x="395536" y="836614"/>
          <a:ext cx="8496944" cy="56552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2315"/>
                <a:gridCol w="5664629"/>
              </a:tblGrid>
              <a:tr h="1018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документов: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«Физическая культура»,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«Адаптивная ФК»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  16.05.2022– 09.08.2022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8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экзамены: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«Физическая культура»,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«Адаптивная ФК»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поток – 30.06.2022- консультация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01.07.2022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вступительные испытания по ОФП</a:t>
                      </a: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поток - 09.08.2022 – консультация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10.08.2022 – вступительные испытания по ОФП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93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Зачисление в колледж: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«Физическая культура -  16.08.2022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«Адаптивная физическая культура» </a:t>
                      </a:r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16.08.2022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«Физическая культура» (по договорам с оплатой обучения) – 23.08.2022</a:t>
                      </a:r>
                      <a:br>
                        <a:rPr kumimoji="0"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«Адаптивная физическая культура»  (заочная форма обучения, по договорам с оплатой обучения – 23.08.2022)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0833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484">
        <p15:prstTrans prst="pageCurlDouble"/>
      </p:transition>
    </mc:Choice>
    <mc:Fallback>
      <p:transition spd="slow" advTm="104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Ждём Вас по адресу: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200" dirty="0" smtClean="0"/>
              <a:t>г</a:t>
            </a:r>
            <a:r>
              <a:rPr lang="ru-RU" sz="3200" dirty="0"/>
              <a:t>. Мончегорск, пр. Кирова, </a:t>
            </a:r>
            <a:r>
              <a:rPr lang="ru-RU" sz="3200" dirty="0" smtClean="0"/>
              <a:t>7 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Телефон приёмной комиссии</a:t>
            </a:r>
            <a:r>
              <a:rPr lang="ru-RU" sz="3200" dirty="0" smtClean="0"/>
              <a:t>:</a:t>
            </a:r>
          </a:p>
          <a:p>
            <a:pPr marL="0" indent="0" algn="ctr">
              <a:buNone/>
            </a:pPr>
            <a:endParaRPr lang="ru-RU" sz="19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8(81536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7-61-79;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+7 902 035-20-77</a:t>
            </a:r>
          </a:p>
          <a:p>
            <a:pPr marL="0" indent="0" algn="ctr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000" b="1" i="1" u="sng" dirty="0"/>
              <a:t>priem.skfkis@mail.ru</a:t>
            </a:r>
            <a:endParaRPr lang="ru-RU" sz="4000" dirty="0"/>
          </a:p>
          <a:p>
            <a:pPr marL="0" indent="0" algn="ctr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колледжа:</a:t>
            </a:r>
          </a:p>
          <a:p>
            <a:pPr marL="0" indent="0" algn="ctr"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5200" dirty="0" smtClean="0">
                <a:solidFill>
                  <a:srgbClr val="C00000"/>
                </a:solidFill>
              </a:rPr>
              <a:t>www</a:t>
            </a:r>
            <a:r>
              <a:rPr lang="ru-RU" sz="5200" dirty="0" smtClean="0">
                <a:solidFill>
                  <a:srgbClr val="C00000"/>
                </a:solidFill>
              </a:rPr>
              <a:t>.</a:t>
            </a:r>
            <a:r>
              <a:rPr lang="en-US" sz="5200" dirty="0" smtClean="0">
                <a:solidFill>
                  <a:srgbClr val="C00000"/>
                </a:solidFill>
              </a:rPr>
              <a:t>skfkis</a:t>
            </a:r>
            <a:r>
              <a:rPr lang="ru-RU" sz="5200" dirty="0" smtClean="0">
                <a:solidFill>
                  <a:srgbClr val="C00000"/>
                </a:solidFill>
              </a:rPr>
              <a:t>.</a:t>
            </a:r>
            <a:r>
              <a:rPr lang="en-US" sz="5200" dirty="0" smtClean="0">
                <a:solidFill>
                  <a:srgbClr val="C00000"/>
                </a:solidFill>
              </a:rPr>
              <a:t>ucoz</a:t>
            </a:r>
            <a:r>
              <a:rPr lang="ru-RU" sz="5200" dirty="0" smtClean="0">
                <a:solidFill>
                  <a:srgbClr val="C00000"/>
                </a:solidFill>
              </a:rPr>
              <a:t>.</a:t>
            </a:r>
            <a:r>
              <a:rPr lang="en-US" sz="5200" dirty="0" smtClean="0">
                <a:solidFill>
                  <a:srgbClr val="C00000"/>
                </a:solidFill>
              </a:rPr>
              <a:t>ru</a:t>
            </a:r>
            <a:endParaRPr lang="ru-RU" sz="5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444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693">
        <p15:prstTrans prst="pageCurlDouble"/>
      </p:transition>
    </mc:Choice>
    <mc:Fallback>
      <p:transition spd="slow" advTm="1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КФКиС\Рабочий стол\КАРТИНКИ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63053"/>
            <a:ext cx="6984776" cy="5107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Северный </a:t>
            </a:r>
            <a:r>
              <a:rPr lang="ru-RU" sz="2000" dirty="0">
                <a:solidFill>
                  <a:srgbClr val="002060"/>
                </a:solidFill>
              </a:rPr>
              <a:t>колледж физической культуры и спорта </a:t>
            </a:r>
            <a:r>
              <a:rPr lang="ru-RU" sz="2000" dirty="0" smtClean="0">
                <a:solidFill>
                  <a:srgbClr val="002060"/>
                </a:solidFill>
              </a:rPr>
              <a:t>начинает </a:t>
            </a:r>
            <a:r>
              <a:rPr lang="ru-RU" sz="2000" dirty="0">
                <a:solidFill>
                  <a:srgbClr val="002060"/>
                </a:solidFill>
              </a:rPr>
              <a:t>свою историю с образования в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</a:t>
            </a:r>
            <a:r>
              <a:rPr lang="ru-RU" sz="2000" dirty="0">
                <a:solidFill>
                  <a:srgbClr val="002060"/>
                </a:solidFill>
              </a:rPr>
              <a:t> году Мончегорского техникума </a:t>
            </a:r>
            <a:r>
              <a:rPr lang="ru-RU" sz="2000" dirty="0" smtClean="0">
                <a:solidFill>
                  <a:srgbClr val="002060"/>
                </a:solidFill>
              </a:rPr>
              <a:t>физической культуры.</a:t>
            </a:r>
          </a:p>
          <a:p>
            <a:pPr algn="just"/>
            <a:r>
              <a:rPr lang="ru-RU" sz="8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000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СКФКиС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smtClean="0">
                <a:solidFill>
                  <a:srgbClr val="002060"/>
                </a:solidFill>
              </a:rPr>
              <a:t>современное </a:t>
            </a:r>
            <a:r>
              <a:rPr lang="ru-RU" sz="2000" dirty="0">
                <a:solidFill>
                  <a:srgbClr val="002060"/>
                </a:solidFill>
              </a:rPr>
              <a:t>образовательное учреждение Мурманской области, осуществляющее подготовку </a:t>
            </a:r>
            <a:r>
              <a:rPr lang="ru-RU" sz="2000" dirty="0" smtClean="0">
                <a:solidFill>
                  <a:srgbClr val="002060"/>
                </a:solidFill>
              </a:rPr>
              <a:t>кадров со </a:t>
            </a:r>
            <a:r>
              <a:rPr lang="ru-RU" sz="2000" dirty="0">
                <a:solidFill>
                  <a:srgbClr val="002060"/>
                </a:solidFill>
              </a:rPr>
              <a:t>средним профессиональным </a:t>
            </a:r>
            <a:r>
              <a:rPr lang="ru-RU" sz="2000" dirty="0" smtClean="0">
                <a:solidFill>
                  <a:srgbClr val="002060"/>
                </a:solidFill>
              </a:rPr>
              <a:t>образованием.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593882"/>
            <a:ext cx="7524328" cy="42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06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4545">
        <p15:prstTrans prst="pageCurlDouble"/>
      </p:transition>
    </mc:Choice>
    <mc:Fallback>
      <p:transition spd="slow" advTm="45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КФКиС\Рабочий стол\КАРТИНКИ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  <a14:imgEffect>
                      <a14:brightnessContrast bright="29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1" y="908720"/>
            <a:ext cx="9144000" cy="58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819807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        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31" y="188640"/>
            <a:ext cx="929299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       </a:t>
            </a:r>
          </a:p>
          <a:p>
            <a:pPr lvl="0" algn="ctr"/>
            <a:r>
              <a:rPr lang="ru-RU" sz="3600" dirty="0">
                <a:solidFill>
                  <a:srgbClr val="002060"/>
                </a:solidFill>
              </a:rPr>
              <a:t>Колледж осуществляет образовательную </a:t>
            </a:r>
            <a:r>
              <a:rPr lang="ru-RU" sz="3600" dirty="0" smtClean="0">
                <a:solidFill>
                  <a:srgbClr val="002060"/>
                </a:solidFill>
              </a:rPr>
              <a:t>деятельность   по </a:t>
            </a:r>
            <a:r>
              <a:rPr lang="ru-RU" sz="3600" dirty="0">
                <a:solidFill>
                  <a:srgbClr val="002060"/>
                </a:solidFill>
              </a:rPr>
              <a:t>специальностям:</a:t>
            </a:r>
          </a:p>
          <a:p>
            <a:pPr algn="ctr"/>
            <a:r>
              <a:rPr lang="ru-RU" sz="3600" b="1" u="sng" dirty="0" smtClean="0">
                <a:solidFill>
                  <a:srgbClr val="002060"/>
                </a:solidFill>
              </a:rPr>
              <a:t>«</a:t>
            </a:r>
            <a:r>
              <a:rPr lang="ru-RU" sz="3600" b="1" u="sng" dirty="0">
                <a:solidFill>
                  <a:srgbClr val="002060"/>
                </a:solidFill>
              </a:rPr>
              <a:t>Физическая культура»</a:t>
            </a:r>
            <a:r>
              <a:rPr lang="ru-RU" sz="3600" u="sng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  </a:t>
            </a:r>
            <a:r>
              <a:rPr lang="ru-RU" sz="2800" u="sng" dirty="0" smtClean="0">
                <a:solidFill>
                  <a:srgbClr val="002060"/>
                </a:solidFill>
              </a:rPr>
              <a:t>(очная, заочная форма обучения)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    </a:t>
            </a:r>
            <a:r>
              <a:rPr lang="ru-RU" sz="2800" dirty="0" smtClean="0">
                <a:solidFill>
                  <a:srgbClr val="002060"/>
                </a:solidFill>
              </a:rPr>
              <a:t>с </a:t>
            </a:r>
            <a:r>
              <a:rPr lang="ru-RU" sz="2800" dirty="0">
                <a:solidFill>
                  <a:srgbClr val="002060"/>
                </a:solidFill>
              </a:rPr>
              <a:t>присвоением квалификации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   «Педагог по </a:t>
            </a:r>
            <a:r>
              <a:rPr lang="ru-RU" sz="2800" dirty="0">
                <a:solidFill>
                  <a:srgbClr val="002060"/>
                </a:solidFill>
              </a:rPr>
              <a:t>физической культуре и спорту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  </a:t>
            </a:r>
            <a:r>
              <a:rPr lang="ru-RU" sz="2200" dirty="0" smtClean="0">
                <a:solidFill>
                  <a:srgbClr val="002060"/>
                </a:solidFill>
              </a:rPr>
              <a:t>срок обучения по очной форме –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 2 </a:t>
            </a:r>
            <a:r>
              <a:rPr lang="ru-RU" sz="2200" dirty="0">
                <a:solidFill>
                  <a:srgbClr val="002060"/>
                </a:solidFill>
              </a:rPr>
              <a:t>года 10 месяцев на базе </a:t>
            </a:r>
            <a:r>
              <a:rPr lang="ru-RU" sz="2200" dirty="0" smtClean="0">
                <a:solidFill>
                  <a:srgbClr val="002060"/>
                </a:solidFill>
              </a:rPr>
              <a:t>среднего </a:t>
            </a:r>
            <a:r>
              <a:rPr lang="ru-RU" sz="2200" dirty="0">
                <a:solidFill>
                  <a:srgbClr val="002060"/>
                </a:solidFill>
              </a:rPr>
              <a:t>общего </a:t>
            </a:r>
            <a:r>
              <a:rPr lang="ru-RU" sz="2200" dirty="0" smtClean="0">
                <a:solidFill>
                  <a:srgbClr val="002060"/>
                </a:solidFill>
              </a:rPr>
              <a:t>образования </a:t>
            </a:r>
            <a:r>
              <a:rPr lang="ru-RU" sz="2200" dirty="0">
                <a:solidFill>
                  <a:srgbClr val="002060"/>
                </a:solidFill>
              </a:rPr>
              <a:t>(11 классов</a:t>
            </a:r>
            <a:r>
              <a:rPr lang="ru-RU" sz="2200" dirty="0" smtClean="0">
                <a:solidFill>
                  <a:srgbClr val="002060"/>
                </a:solidFill>
              </a:rPr>
              <a:t>),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3 </a:t>
            </a:r>
            <a:r>
              <a:rPr lang="ru-RU" sz="2200" dirty="0">
                <a:solidFill>
                  <a:srgbClr val="002060"/>
                </a:solidFill>
              </a:rPr>
              <a:t>года 10 месяцев </a:t>
            </a:r>
            <a:r>
              <a:rPr lang="ru-RU" sz="2200" dirty="0" smtClean="0">
                <a:solidFill>
                  <a:srgbClr val="002060"/>
                </a:solidFill>
              </a:rPr>
              <a:t>на </a:t>
            </a:r>
            <a:r>
              <a:rPr lang="ru-RU" sz="2200" dirty="0">
                <a:solidFill>
                  <a:srgbClr val="002060"/>
                </a:solidFill>
              </a:rPr>
              <a:t>базе </a:t>
            </a:r>
            <a:r>
              <a:rPr lang="ru-RU" sz="2200" dirty="0" smtClean="0">
                <a:solidFill>
                  <a:srgbClr val="002060"/>
                </a:solidFill>
              </a:rPr>
              <a:t>основного </a:t>
            </a:r>
            <a:r>
              <a:rPr lang="ru-RU" sz="2200" dirty="0">
                <a:solidFill>
                  <a:srgbClr val="002060"/>
                </a:solidFill>
              </a:rPr>
              <a:t>общего </a:t>
            </a:r>
            <a:r>
              <a:rPr lang="ru-RU" sz="2200" dirty="0" smtClean="0">
                <a:solidFill>
                  <a:srgbClr val="002060"/>
                </a:solidFill>
              </a:rPr>
              <a:t>образования (9 классов)</a:t>
            </a:r>
            <a:endParaRPr lang="ru-RU" sz="2200" dirty="0">
              <a:solidFill>
                <a:srgbClr val="002060"/>
              </a:solidFill>
            </a:endParaRPr>
          </a:p>
          <a:p>
            <a:pPr algn="ctr"/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</a:t>
            </a:r>
            <a:r>
              <a:rPr lang="ru-RU" sz="2200" dirty="0" smtClean="0">
                <a:solidFill>
                  <a:srgbClr val="002060"/>
                </a:solidFill>
              </a:rPr>
              <a:t>срок </a:t>
            </a:r>
            <a:r>
              <a:rPr lang="ru-RU" sz="2200" dirty="0">
                <a:solidFill>
                  <a:srgbClr val="002060"/>
                </a:solidFill>
              </a:rPr>
              <a:t>обучения по </a:t>
            </a:r>
            <a:r>
              <a:rPr lang="ru-RU" sz="2200" dirty="0" smtClean="0">
                <a:solidFill>
                  <a:srgbClr val="002060"/>
                </a:solidFill>
              </a:rPr>
              <a:t>заочной </a:t>
            </a:r>
            <a:r>
              <a:rPr lang="ru-RU" sz="2200" dirty="0">
                <a:solidFill>
                  <a:srgbClr val="002060"/>
                </a:solidFill>
              </a:rPr>
              <a:t>форме </a:t>
            </a:r>
            <a:r>
              <a:rPr lang="ru-RU" sz="2200" dirty="0" smtClean="0">
                <a:solidFill>
                  <a:srgbClr val="002060"/>
                </a:solidFill>
              </a:rPr>
              <a:t>–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3 </a:t>
            </a:r>
            <a:r>
              <a:rPr lang="ru-RU" sz="2200" dirty="0">
                <a:solidFill>
                  <a:srgbClr val="002060"/>
                </a:solidFill>
              </a:rPr>
              <a:t>года 10 месяцев </a:t>
            </a:r>
            <a:r>
              <a:rPr lang="ru-RU" sz="2200" dirty="0" smtClean="0">
                <a:solidFill>
                  <a:srgbClr val="002060"/>
                </a:solidFill>
              </a:rPr>
              <a:t>на </a:t>
            </a:r>
            <a:r>
              <a:rPr lang="ru-RU" sz="2200" dirty="0">
                <a:solidFill>
                  <a:srgbClr val="002060"/>
                </a:solidFill>
              </a:rPr>
              <a:t>базе </a:t>
            </a:r>
            <a:r>
              <a:rPr lang="ru-RU" sz="2200" dirty="0" smtClean="0">
                <a:solidFill>
                  <a:srgbClr val="002060"/>
                </a:solidFill>
              </a:rPr>
              <a:t>среднего </a:t>
            </a:r>
            <a:r>
              <a:rPr lang="ru-RU" sz="2200" dirty="0">
                <a:solidFill>
                  <a:srgbClr val="002060"/>
                </a:solidFill>
              </a:rPr>
              <a:t>общего </a:t>
            </a:r>
            <a:r>
              <a:rPr lang="ru-RU" sz="2200" dirty="0" smtClean="0">
                <a:solidFill>
                  <a:srgbClr val="002060"/>
                </a:solidFill>
              </a:rPr>
              <a:t>образования </a:t>
            </a:r>
            <a:r>
              <a:rPr lang="ru-RU" sz="2200" dirty="0">
                <a:solidFill>
                  <a:srgbClr val="002060"/>
                </a:solidFill>
              </a:rPr>
              <a:t>(11 </a:t>
            </a:r>
            <a:r>
              <a:rPr lang="ru-RU" sz="2200" dirty="0" smtClean="0">
                <a:solidFill>
                  <a:srgbClr val="002060"/>
                </a:solidFill>
              </a:rPr>
              <a:t>классов)</a:t>
            </a:r>
            <a:endParaRPr lang="ru-RU" sz="2200" dirty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7860" y="6190283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524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7534">
        <p15:prstTrans prst="pageCurlDouble"/>
      </p:transition>
    </mc:Choice>
    <mc:Fallback>
      <p:transition spd="slow" advTm="75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003232" cy="5343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Получив диплом по специальности </a:t>
            </a:r>
            <a:endParaRPr lang="ru-RU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800" b="1" dirty="0" smtClean="0"/>
              <a:t>«</a:t>
            </a:r>
            <a:r>
              <a:rPr lang="ru-RU" sz="2800" b="1" dirty="0"/>
              <a:t>Физическая культура»</a:t>
            </a:r>
            <a:r>
              <a:rPr lang="ru-RU" sz="2800" dirty="0"/>
              <a:t>, </a:t>
            </a:r>
            <a:r>
              <a:rPr lang="ru-RU" dirty="0"/>
              <a:t>вы сможете работать:</a:t>
            </a:r>
            <a:br>
              <a:rPr lang="ru-RU" dirty="0"/>
            </a:br>
            <a:r>
              <a:rPr lang="ru-RU" dirty="0"/>
              <a:t>•    в государственных и частных образовательных учреждениях</a:t>
            </a:r>
            <a:br>
              <a:rPr lang="ru-RU" dirty="0"/>
            </a:br>
            <a:r>
              <a:rPr lang="ru-RU" dirty="0"/>
              <a:t>•    в физкультурно - спортивных организациях: </a:t>
            </a:r>
            <a:r>
              <a:rPr lang="ru-RU" dirty="0" smtClean="0"/>
              <a:t>спортивных </a:t>
            </a:r>
            <a:r>
              <a:rPr lang="ru-RU" dirty="0"/>
              <a:t>школах, клубах, </a:t>
            </a:r>
            <a:r>
              <a:rPr lang="ru-RU" dirty="0" smtClean="0"/>
              <a:t>центрах.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6224833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415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254">
        <p15:prstTrans prst="pageCurlDouble"/>
      </p:transition>
    </mc:Choice>
    <mc:Fallback>
      <p:transition spd="slow" advTm="52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+mn-lt"/>
              </a:rPr>
              <a:t>Вы сможете работать в качестве :</a:t>
            </a:r>
            <a:endParaRPr lang="ru-RU" sz="4000" dirty="0"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63005"/>
          </a:xfrm>
        </p:spPr>
        <p:txBody>
          <a:bodyPr/>
          <a:lstStyle/>
          <a:p>
            <a:pPr algn="ctr"/>
            <a:r>
              <a:rPr lang="ru-RU" dirty="0" smtClean="0"/>
              <a:t>Учителя физической культуры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1204914"/>
            <a:ext cx="4041775" cy="654843"/>
          </a:xfrm>
        </p:spPr>
        <p:txBody>
          <a:bodyPr/>
          <a:lstStyle/>
          <a:p>
            <a:pPr algn="ctr"/>
            <a:r>
              <a:rPr lang="ru-RU" dirty="0" smtClean="0"/>
              <a:t>Тренера 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73928" y="1951482"/>
            <a:ext cx="3414496" cy="3197676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10726" b="10726"/>
          <a:stretch>
            <a:fillRect/>
          </a:stretch>
        </p:blipFill>
        <p:spPr>
          <a:xfrm>
            <a:off x="498986" y="1988840"/>
            <a:ext cx="3712974" cy="3160318"/>
          </a:xfrm>
          <a:prstGeom prst="rect">
            <a:avLst/>
          </a:prstGeom>
        </p:spPr>
      </p:pic>
      <p:pic>
        <p:nvPicPr>
          <p:cNvPr id="7" name="Picture 2" descr="Инструктор по физической культуре Хомякова Е.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570" y="4670165"/>
            <a:ext cx="4038600" cy="196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3826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15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2700" b="1" dirty="0" smtClean="0">
                <a:latin typeface="+mn-lt"/>
                <a:ea typeface="+mn-ea"/>
                <a:cs typeface="+mn-cs"/>
              </a:rPr>
              <a:t>Тренер в </a:t>
            </a:r>
            <a:r>
              <a:rPr lang="ru-RU" sz="2700" b="1" dirty="0">
                <a:latin typeface="+mn-lt"/>
                <a:ea typeface="+mn-ea"/>
                <a:cs typeface="+mn-cs"/>
              </a:rPr>
              <a:t>фитнес- </a:t>
            </a:r>
            <a:r>
              <a:rPr lang="ru-RU" sz="2700" b="1" dirty="0" smtClean="0">
                <a:latin typeface="+mn-lt"/>
                <a:ea typeface="+mn-ea"/>
                <a:cs typeface="+mn-cs"/>
              </a:rPr>
              <a:t>центре                       Спортсмен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7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68761"/>
            <a:ext cx="4041775" cy="1245840"/>
          </a:xfrm>
        </p:spPr>
        <p:txBody>
          <a:bodyPr>
            <a:normAutofit/>
          </a:bodyPr>
          <a:lstStyle/>
          <a:p>
            <a:r>
              <a:rPr lang="ru-RU" dirty="0" smtClean="0"/>
              <a:t>Спортсмен-инструктор </a:t>
            </a:r>
          </a:p>
          <a:p>
            <a:r>
              <a:rPr lang="ru-RU" dirty="0"/>
              <a:t>Инструктор –методист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321" y="2289897"/>
            <a:ext cx="4041775" cy="2505900"/>
          </a:xfrm>
        </p:spPr>
      </p:pic>
      <p:pic>
        <p:nvPicPr>
          <p:cNvPr id="9" name="Picture 2" descr="https://www.theiphoneapps.com/iphone-images/fitness---gym-60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22" y="1619591"/>
            <a:ext cx="3846513" cy="38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293" y="54661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Специалист по продвижению фитнес-услуг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/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Ассистент фитнес-тренера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394083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19">
        <p15:prstTrans prst="pageCurlDouble"/>
      </p:transition>
    </mc:Choice>
    <mc:Fallback>
      <p:transition spd="slow" advTm="11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КФКиС\Рабочий стол\КАРТИНКИ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bright="29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1" y="476672"/>
            <a:ext cx="9144000" cy="624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819807"/>
            <a:ext cx="7416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u="sng" dirty="0">
                <a:solidFill>
                  <a:srgbClr val="002060"/>
                </a:solidFill>
              </a:rPr>
              <a:t>«Адаптивная физическая культура» </a:t>
            </a:r>
          </a:p>
          <a:p>
            <a:pPr algn="ctr"/>
            <a:r>
              <a:rPr lang="ru-RU" sz="2800" u="sng" dirty="0" smtClean="0">
                <a:solidFill>
                  <a:srgbClr val="002060"/>
                </a:solidFill>
              </a:rPr>
              <a:t>(заочная форма обучения)</a:t>
            </a:r>
            <a:endParaRPr lang="ru-RU" sz="2800" u="sng" dirty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с присвоением квалификации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«</a:t>
            </a:r>
            <a:r>
              <a:rPr lang="ru-RU" sz="3200" dirty="0" smtClean="0">
                <a:solidFill>
                  <a:srgbClr val="002060"/>
                </a:solidFill>
              </a:rPr>
              <a:t>Педагог по адаптивной физической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культуре </a:t>
            </a:r>
            <a:r>
              <a:rPr lang="ru-RU" sz="3200" dirty="0">
                <a:solidFill>
                  <a:srgbClr val="002060"/>
                </a:solidFill>
              </a:rPr>
              <a:t>и спорту»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срок </a:t>
            </a:r>
            <a:r>
              <a:rPr lang="ru-RU" sz="2400" dirty="0">
                <a:solidFill>
                  <a:srgbClr val="002060"/>
                </a:solidFill>
              </a:rPr>
              <a:t>обучения – 3 </a:t>
            </a:r>
            <a:r>
              <a:rPr lang="ru-RU" sz="2400" dirty="0" smtClean="0">
                <a:solidFill>
                  <a:srgbClr val="002060"/>
                </a:solidFill>
              </a:rPr>
              <a:t>года </a:t>
            </a:r>
            <a:r>
              <a:rPr lang="ru-RU" sz="2400" dirty="0">
                <a:solidFill>
                  <a:srgbClr val="002060"/>
                </a:solidFill>
              </a:rPr>
              <a:t>10 </a:t>
            </a:r>
            <a:r>
              <a:rPr lang="ru-RU" sz="2400" dirty="0" smtClean="0">
                <a:solidFill>
                  <a:srgbClr val="002060"/>
                </a:solidFill>
              </a:rPr>
              <a:t>месяцев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базе среднего общего образования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(11 классов)</a:t>
            </a: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6219635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385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141">
        <p15:prstTrans prst="pageCurlDouble"/>
      </p:transition>
    </mc:Choice>
    <mc:Fallback>
      <p:transition spd="slow" advTm="6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776864" cy="1800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ru-RU" sz="33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D:\Documents and Settings\СКФКиС\Мои документы\КАРТИНКИ\big-dfd96be9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252" y="1124744"/>
            <a:ext cx="7535745" cy="48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45841"/>
            <a:ext cx="6606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</a:rPr>
              <a:t>Одним из ведущих направлений колледжа – спортивно – физкультурная работа, развитие и культивирование следующих видов спорта: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6256364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61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166">
        <p15:prstTrans prst="pageCurlDouble"/>
      </p:transition>
    </mc:Choice>
    <mc:Fallback>
      <p:transition spd="slow" advTm="31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+mn-lt"/>
              </a:rPr>
              <a:t>«Футбол»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402832" cy="51581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Специализация включает </a:t>
            </a:r>
            <a:r>
              <a:rPr lang="ru-RU" sz="3000" dirty="0">
                <a:solidFill>
                  <a:srgbClr val="002060"/>
                </a:solidFill>
              </a:rPr>
              <a:t>в себя дисциплины: футбол и мини-футбол. Студенты специализации являются победителями и призерами первенства города среди учебных заведений и областной Спартакиады среди ВУЗов; выступают за юношеские и взрослые команды городов области.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D:\Documents and Settings\СКФКиС\Мои документы\ПРИЁМНАЯ КОМИССИЯ\ПРИЁМ 2014\13-1\футбо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764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6165304"/>
            <a:ext cx="212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www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skfkis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ucoz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487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898">
        <p15:prstTrans prst="pageCurlDouble"/>
      </p:transition>
    </mc:Choice>
    <mc:Fallback>
      <p:transition spd="slow" advTm="68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zviti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</TotalTime>
  <Words>614</Words>
  <Application>Microsoft Office PowerPoint</Application>
  <PresentationFormat>Экран (4:3)</PresentationFormat>
  <Paragraphs>123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Razvitie</vt:lpstr>
      <vt:lpstr>ГАПОУ МО  «Северный колледж физической культуры и спорта»</vt:lpstr>
      <vt:lpstr>Слайд 2</vt:lpstr>
      <vt:lpstr>Слайд 3</vt:lpstr>
      <vt:lpstr>Слайд 4</vt:lpstr>
      <vt:lpstr>Вы сможете работать в качестве :</vt:lpstr>
      <vt:lpstr>   Тренер в фитнес- центре                       Спортсмен  </vt:lpstr>
      <vt:lpstr>Слайд 7</vt:lpstr>
      <vt:lpstr>Слайд 8</vt:lpstr>
      <vt:lpstr>«Футбол»</vt:lpstr>
      <vt:lpstr>«Спортивные игры»</vt:lpstr>
      <vt:lpstr>«Флорбол»</vt:lpstr>
      <vt:lpstr>«Лыжные гонки»</vt:lpstr>
      <vt:lpstr>«Оздоровительный фитнес»</vt:lpstr>
      <vt:lpstr>«Спортивные единоборства»</vt:lpstr>
      <vt:lpstr>Слайд 15</vt:lpstr>
      <vt:lpstr>Слайд 16</vt:lpstr>
      <vt:lpstr>Слайд 17</vt:lpstr>
      <vt:lpstr>Слайд 18</vt:lpstr>
      <vt:lpstr>Ждём Вас по адресу: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</dc:title>
  <dc:creator>А.А. Ахрямкина</dc:creator>
  <cp:lastModifiedBy>Аркадий Сергеевич</cp:lastModifiedBy>
  <cp:revision>283</cp:revision>
  <cp:lastPrinted>2022-03-21T13:09:22Z</cp:lastPrinted>
  <dcterms:created xsi:type="dcterms:W3CDTF">2013-03-22T01:20:57Z</dcterms:created>
  <dcterms:modified xsi:type="dcterms:W3CDTF">2022-03-24T19:23:20Z</dcterms:modified>
</cp:coreProperties>
</file>